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6/8/2017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6/8/2017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6/8/2017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6/8/2017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6/8/2017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2017 </a:t>
            </a:r>
            <a:r>
              <a:rPr lang="en-US" dirty="0" err="1" smtClean="0"/>
              <a:t>Sopchoppy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of July Sponsors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01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8000">
        <p14:vortex dir="r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Red, white &amp; blue sponsors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Duke energy</a:t>
            </a:r>
          </a:p>
          <a:p>
            <a:r>
              <a:rPr lang="en-US" dirty="0" smtClean="0"/>
              <a:t>Blackwater charters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80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">
        <p14:vortex dir="r"/>
      </p:transition>
    </mc:Choice>
    <mc:Fallback xmlns="">
      <p:transition spd="slow" advClick="0" advTm="1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077855"/>
          </a:xfrm>
        </p:spPr>
        <p:txBody>
          <a:bodyPr/>
          <a:lstStyle/>
          <a:p>
            <a:r>
              <a:rPr lang="en-US" dirty="0" smtClean="0"/>
              <a:t>Stars &amp; stripes sponsor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692" y="1763655"/>
            <a:ext cx="2777752" cy="24521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494" y="1763655"/>
            <a:ext cx="2718486" cy="245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781" y="1763655"/>
            <a:ext cx="2452150" cy="2452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10" y="1763655"/>
            <a:ext cx="2384623" cy="2452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397" y="4291399"/>
            <a:ext cx="2831895" cy="1257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32" y="4291399"/>
            <a:ext cx="27432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0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">
        <p14:vortex dir="r"/>
      </p:transition>
    </mc:Choice>
    <mc:Fallback xmlns="">
      <p:transition spd="slow" advClick="0" advTm="1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53" y="393550"/>
            <a:ext cx="10939931" cy="4862191"/>
          </a:xfrm>
        </p:spPr>
      </p:pic>
    </p:spTree>
    <p:extLst>
      <p:ext uri="{BB962C8B-B14F-4D97-AF65-F5344CB8AC3E}">
        <p14:creationId xmlns:p14="http://schemas.microsoft.com/office/powerpoint/2010/main" val="220614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8000">
        <p14:vortex dir="r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121</TotalTime>
  <Words>16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Impact</vt:lpstr>
      <vt:lpstr>Main Event</vt:lpstr>
      <vt:lpstr>2017 Sopchoppy  4th of July Sponsors</vt:lpstr>
      <vt:lpstr>Red, white &amp; blue sponsors</vt:lpstr>
      <vt:lpstr>Stars &amp; stripes sponsor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Sopchoppy  4th of July Sponsors</dc:title>
  <dc:creator>Ashley Schilling</dc:creator>
  <cp:lastModifiedBy>Ashley Schilling</cp:lastModifiedBy>
  <cp:revision>14</cp:revision>
  <dcterms:created xsi:type="dcterms:W3CDTF">2017-05-18T17:48:14Z</dcterms:created>
  <dcterms:modified xsi:type="dcterms:W3CDTF">2017-06-08T18:05:32Z</dcterms:modified>
</cp:coreProperties>
</file>